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4" r:id="rId5"/>
    <p:sldId id="263" r:id="rId6"/>
    <p:sldId id="262" r:id="rId7"/>
    <p:sldId id="265" r:id="rId8"/>
    <p:sldId id="266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DB4B9"/>
    <a:srgbClr val="FFFF66"/>
    <a:srgbClr val="CC9900"/>
    <a:srgbClr val="FFCC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олжский 1123" userId="811b0aefd1a80b3f" providerId="LiveId" clId="{A59CFBC3-1965-43BB-850D-B0237391CE24}"/>
    <pc:docChg chg="modSld">
      <pc:chgData name="Волжский 1123" userId="811b0aefd1a80b3f" providerId="LiveId" clId="{A59CFBC3-1965-43BB-850D-B0237391CE24}" dt="2023-02-15T10:51:52.216" v="0" actId="1076"/>
      <pc:docMkLst>
        <pc:docMk/>
      </pc:docMkLst>
      <pc:sldChg chg="modSp mod">
        <pc:chgData name="Волжский 1123" userId="811b0aefd1a80b3f" providerId="LiveId" clId="{A59CFBC3-1965-43BB-850D-B0237391CE24}" dt="2023-02-15T10:51:52.216" v="0" actId="1076"/>
        <pc:sldMkLst>
          <pc:docMk/>
          <pc:sldMk cId="0" sldId="259"/>
        </pc:sldMkLst>
        <pc:picChg chg="mod">
          <ac:chgData name="Волжский 1123" userId="811b0aefd1a80b3f" providerId="LiveId" clId="{A59CFBC3-1965-43BB-850D-B0237391CE24}" dt="2023-02-15T10:51:52.216" v="0" actId="1076"/>
          <ac:picMkLst>
            <pc:docMk/>
            <pc:sldMk cId="0" sldId="259"/>
            <ac:picMk id="16386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A0E48-4C74-47BB-AC59-0DC394E2F6E1}" type="doc">
      <dgm:prSet loTypeId="urn:microsoft.com/office/officeart/2005/8/layout/hList6" loCatId="list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B5F3B04-49AD-4EC9-B046-F808D2128D74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1 ТУР </a:t>
          </a:r>
          <a:r>
            <a:rPr lang="ru-RU" sz="2800" b="1">
              <a:latin typeface="Times New Roman" pitchFamily="18" charset="0"/>
              <a:cs typeface="Times New Roman" pitchFamily="18" charset="0"/>
            </a:rPr>
            <a:t>– КОНКУРС ПОРТФОЛИО</a:t>
          </a:r>
          <a:endParaRPr lang="ru-RU" sz="2800" dirty="0"/>
        </a:p>
      </dgm:t>
    </dgm:pt>
    <dgm:pt modelId="{0EC093FA-4DAD-4B0C-A964-EBE79D37C0EA}" type="parTrans" cxnId="{BA2FEF7F-054C-4A97-9A42-F0EB5205F335}">
      <dgm:prSet/>
      <dgm:spPr/>
      <dgm:t>
        <a:bodyPr/>
        <a:lstStyle/>
        <a:p>
          <a:endParaRPr lang="ru-RU"/>
        </a:p>
      </dgm:t>
    </dgm:pt>
    <dgm:pt modelId="{43B2C95C-A76C-40BE-9D68-36DC965D7927}" type="sibTrans" cxnId="{BA2FEF7F-054C-4A97-9A42-F0EB5205F335}">
      <dgm:prSet/>
      <dgm:spPr/>
      <dgm:t>
        <a:bodyPr/>
        <a:lstStyle/>
        <a:p>
          <a:endParaRPr lang="ru-RU"/>
        </a:p>
      </dgm:t>
    </dgm:pt>
    <dgm:pt modelId="{0F07190C-F498-4847-8A67-829F3A79CC08}">
      <dgm:prSet phldrT="[Текст]" phldr="1" custT="1"/>
      <dgm:spPr/>
      <dgm:t>
        <a:bodyPr/>
        <a:lstStyle/>
        <a:p>
          <a:endParaRPr lang="ru-RU" sz="2800" dirty="0"/>
        </a:p>
      </dgm:t>
    </dgm:pt>
    <dgm:pt modelId="{FC5EB4B9-2535-4A78-ACBA-CE7C24E3CA4F}" type="parTrans" cxnId="{0066CC58-A31E-4960-8CF2-47A82FB16172}">
      <dgm:prSet/>
      <dgm:spPr/>
      <dgm:t>
        <a:bodyPr/>
        <a:lstStyle/>
        <a:p>
          <a:endParaRPr lang="ru-RU"/>
        </a:p>
      </dgm:t>
    </dgm:pt>
    <dgm:pt modelId="{EF9D729D-4B55-453D-AFF0-043A80CD5B51}" type="sibTrans" cxnId="{0066CC58-A31E-4960-8CF2-47A82FB16172}">
      <dgm:prSet/>
      <dgm:spPr/>
      <dgm:t>
        <a:bodyPr/>
        <a:lstStyle/>
        <a:p>
          <a:endParaRPr lang="ru-RU"/>
        </a:p>
      </dgm:t>
    </dgm:pt>
    <dgm:pt modelId="{F499C3D0-D712-4E7B-98F8-38E660585D20}">
      <dgm:prSet phldrT="[Текст]"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2 ТУР  МАСТЕР-КЛАСС</a:t>
          </a:r>
          <a:endParaRPr lang="ru-RU" dirty="0"/>
        </a:p>
      </dgm:t>
    </dgm:pt>
    <dgm:pt modelId="{703E5778-F61D-4464-B466-DFE24919D706}" type="parTrans" cxnId="{BC49FF86-28E8-4A1A-A89C-C55D2158A836}">
      <dgm:prSet/>
      <dgm:spPr/>
      <dgm:t>
        <a:bodyPr/>
        <a:lstStyle/>
        <a:p>
          <a:endParaRPr lang="ru-RU"/>
        </a:p>
      </dgm:t>
    </dgm:pt>
    <dgm:pt modelId="{16C33FA1-CF9A-4046-A9D3-4C0AA1CAB3F2}" type="sibTrans" cxnId="{BC49FF86-28E8-4A1A-A89C-C55D2158A836}">
      <dgm:prSet/>
      <dgm:spPr/>
      <dgm:t>
        <a:bodyPr/>
        <a:lstStyle/>
        <a:p>
          <a:endParaRPr lang="ru-RU"/>
        </a:p>
      </dgm:t>
    </dgm:pt>
    <dgm:pt modelId="{CD889C2B-4C59-46DF-9420-9CEBF3DAFFAF}">
      <dgm:prSet phldrT="[Текст]" phldr="1"/>
      <dgm:spPr/>
      <dgm:t>
        <a:bodyPr/>
        <a:lstStyle/>
        <a:p>
          <a:endParaRPr lang="ru-RU" dirty="0"/>
        </a:p>
      </dgm:t>
    </dgm:pt>
    <dgm:pt modelId="{AFF9E967-1A88-4AEA-91CD-7407654FC763}" type="parTrans" cxnId="{FABE3A56-789F-42C3-8C38-C2651A0784D3}">
      <dgm:prSet/>
      <dgm:spPr/>
      <dgm:t>
        <a:bodyPr/>
        <a:lstStyle/>
        <a:p>
          <a:endParaRPr lang="ru-RU"/>
        </a:p>
      </dgm:t>
    </dgm:pt>
    <dgm:pt modelId="{69128421-3E71-431D-A243-A898EC9205F9}" type="sibTrans" cxnId="{FABE3A56-789F-42C3-8C38-C2651A0784D3}">
      <dgm:prSet/>
      <dgm:spPr/>
      <dgm:t>
        <a:bodyPr/>
        <a:lstStyle/>
        <a:p>
          <a:endParaRPr lang="ru-RU"/>
        </a:p>
      </dgm:t>
    </dgm:pt>
    <dgm:pt modelId="{EF495A24-1DCE-4B88-9A18-0FDFBB557EB5}">
      <dgm:prSet phldrT="[Текст]" phldr="1"/>
      <dgm:spPr/>
      <dgm:t>
        <a:bodyPr/>
        <a:lstStyle/>
        <a:p>
          <a:endParaRPr lang="ru-RU" dirty="0"/>
        </a:p>
      </dgm:t>
    </dgm:pt>
    <dgm:pt modelId="{C1D660FA-8F58-4FAF-91FA-B0EF7CF1A1A8}" type="parTrans" cxnId="{228E03B2-27C7-4CBA-AEE4-AD0A9AC083CE}">
      <dgm:prSet/>
      <dgm:spPr/>
      <dgm:t>
        <a:bodyPr/>
        <a:lstStyle/>
        <a:p>
          <a:endParaRPr lang="ru-RU"/>
        </a:p>
      </dgm:t>
    </dgm:pt>
    <dgm:pt modelId="{4BE706FA-4038-4B0F-AF8B-FC9FC79DC251}" type="sibTrans" cxnId="{228E03B2-27C7-4CBA-AEE4-AD0A9AC083CE}">
      <dgm:prSet/>
      <dgm:spPr/>
      <dgm:t>
        <a:bodyPr/>
        <a:lstStyle/>
        <a:p>
          <a:endParaRPr lang="ru-RU"/>
        </a:p>
      </dgm:t>
    </dgm:pt>
    <dgm:pt modelId="{6C63D38F-9ADB-4265-B66E-3B37A9FBFA82}">
      <dgm:prSet phldrT="[Текст]"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3 ТУР ФИНАЛ</a:t>
          </a:r>
          <a:endParaRPr lang="ru-RU" dirty="0"/>
        </a:p>
      </dgm:t>
    </dgm:pt>
    <dgm:pt modelId="{E97BD338-A558-4B3E-B413-BFEAB3AD19F9}" type="parTrans" cxnId="{2935D55F-2811-46E4-A8F4-494162C33CFA}">
      <dgm:prSet/>
      <dgm:spPr/>
      <dgm:t>
        <a:bodyPr/>
        <a:lstStyle/>
        <a:p>
          <a:endParaRPr lang="ru-RU"/>
        </a:p>
      </dgm:t>
    </dgm:pt>
    <dgm:pt modelId="{24B1A581-38F1-4ECE-AF71-0C65B60A0750}" type="sibTrans" cxnId="{2935D55F-2811-46E4-A8F4-494162C33CFA}">
      <dgm:prSet/>
      <dgm:spPr/>
      <dgm:t>
        <a:bodyPr/>
        <a:lstStyle/>
        <a:p>
          <a:endParaRPr lang="ru-RU"/>
        </a:p>
      </dgm:t>
    </dgm:pt>
    <dgm:pt modelId="{AFD92D92-1A78-43AD-8BE0-76FDC5A929AF}">
      <dgm:prSet phldrT="[Текст]" phldr="1"/>
      <dgm:spPr/>
      <dgm:t>
        <a:bodyPr/>
        <a:lstStyle/>
        <a:p>
          <a:endParaRPr lang="ru-RU"/>
        </a:p>
      </dgm:t>
    </dgm:pt>
    <dgm:pt modelId="{6E3EA91A-5E8D-410B-9B59-CBE73FCC75EC}" type="parTrans" cxnId="{464BA4E6-1ADA-47FE-BFC2-ED3A73AF6625}">
      <dgm:prSet/>
      <dgm:spPr/>
      <dgm:t>
        <a:bodyPr/>
        <a:lstStyle/>
        <a:p>
          <a:endParaRPr lang="ru-RU"/>
        </a:p>
      </dgm:t>
    </dgm:pt>
    <dgm:pt modelId="{AD5FBB1B-9AE9-49A7-B30D-8E8B7DDBCC52}" type="sibTrans" cxnId="{464BA4E6-1ADA-47FE-BFC2-ED3A73AF6625}">
      <dgm:prSet/>
      <dgm:spPr/>
      <dgm:t>
        <a:bodyPr/>
        <a:lstStyle/>
        <a:p>
          <a:endParaRPr lang="ru-RU"/>
        </a:p>
      </dgm:t>
    </dgm:pt>
    <dgm:pt modelId="{BED8696D-206E-4A80-8305-A8506FD1D0CE}">
      <dgm:prSet phldrT="[Текст]" phldr="1"/>
      <dgm:spPr/>
      <dgm:t>
        <a:bodyPr/>
        <a:lstStyle/>
        <a:p>
          <a:endParaRPr lang="ru-RU"/>
        </a:p>
      </dgm:t>
    </dgm:pt>
    <dgm:pt modelId="{51B12C19-2C9D-40A7-8917-29F784CAA4FA}" type="parTrans" cxnId="{5C25D935-267B-49B9-8ED3-50CD00FBCBF0}">
      <dgm:prSet/>
      <dgm:spPr/>
      <dgm:t>
        <a:bodyPr/>
        <a:lstStyle/>
        <a:p>
          <a:endParaRPr lang="ru-RU"/>
        </a:p>
      </dgm:t>
    </dgm:pt>
    <dgm:pt modelId="{64B3D6C8-F4ED-461A-8A73-4B1DABBDEDA5}" type="sibTrans" cxnId="{5C25D935-267B-49B9-8ED3-50CD00FBCBF0}">
      <dgm:prSet/>
      <dgm:spPr/>
      <dgm:t>
        <a:bodyPr/>
        <a:lstStyle/>
        <a:p>
          <a:endParaRPr lang="ru-RU"/>
        </a:p>
      </dgm:t>
    </dgm:pt>
    <dgm:pt modelId="{6DD86891-C7C9-4184-B8AE-5B91D345AD16}">
      <dgm:prSet phldrT="[Текст]" phldr="1" custT="1"/>
      <dgm:spPr/>
      <dgm:t>
        <a:bodyPr/>
        <a:lstStyle/>
        <a:p>
          <a:endParaRPr lang="ru-RU" sz="2800" dirty="0"/>
        </a:p>
      </dgm:t>
    </dgm:pt>
    <dgm:pt modelId="{0F7957EF-E36E-4418-AB62-2A933650F00C}" type="sibTrans" cxnId="{43AA8F18-4E72-40C1-8827-3352FB49665B}">
      <dgm:prSet/>
      <dgm:spPr/>
      <dgm:t>
        <a:bodyPr/>
        <a:lstStyle/>
        <a:p>
          <a:endParaRPr lang="ru-RU"/>
        </a:p>
      </dgm:t>
    </dgm:pt>
    <dgm:pt modelId="{F445A728-350D-4324-9AE0-5A006611F030}" type="parTrans" cxnId="{43AA8F18-4E72-40C1-8827-3352FB49665B}">
      <dgm:prSet/>
      <dgm:spPr/>
      <dgm:t>
        <a:bodyPr/>
        <a:lstStyle/>
        <a:p>
          <a:endParaRPr lang="ru-RU"/>
        </a:p>
      </dgm:t>
    </dgm:pt>
    <dgm:pt modelId="{BC694E40-BC26-4AC3-B3A9-91FEE5C757E3}" type="pres">
      <dgm:prSet presAssocID="{315A0E48-4C74-47BB-AC59-0DC394E2F6E1}" presName="Name0" presStyleCnt="0">
        <dgm:presLayoutVars>
          <dgm:dir/>
          <dgm:resizeHandles val="exact"/>
        </dgm:presLayoutVars>
      </dgm:prSet>
      <dgm:spPr/>
    </dgm:pt>
    <dgm:pt modelId="{BE80C81A-DC52-42FA-AE46-7B44BC16B55A}" type="pres">
      <dgm:prSet presAssocID="{8B5F3B04-49AD-4EC9-B046-F808D2128D74}" presName="node" presStyleLbl="node1" presStyleIdx="0" presStyleCnt="3">
        <dgm:presLayoutVars>
          <dgm:bulletEnabled val="1"/>
        </dgm:presLayoutVars>
      </dgm:prSet>
      <dgm:spPr/>
    </dgm:pt>
    <dgm:pt modelId="{6AE8F90A-3687-420B-A3FF-A66A924BAACD}" type="pres">
      <dgm:prSet presAssocID="{43B2C95C-A76C-40BE-9D68-36DC965D7927}" presName="sibTrans" presStyleCnt="0"/>
      <dgm:spPr/>
    </dgm:pt>
    <dgm:pt modelId="{A8377157-D30A-447F-AAB7-4B847E3FAF6E}" type="pres">
      <dgm:prSet presAssocID="{F499C3D0-D712-4E7B-98F8-38E660585D20}" presName="node" presStyleLbl="node1" presStyleIdx="1" presStyleCnt="3">
        <dgm:presLayoutVars>
          <dgm:bulletEnabled val="1"/>
        </dgm:presLayoutVars>
      </dgm:prSet>
      <dgm:spPr/>
    </dgm:pt>
    <dgm:pt modelId="{18B0E46C-5121-4AEE-9B0C-E8A8B5FE7474}" type="pres">
      <dgm:prSet presAssocID="{16C33FA1-CF9A-4046-A9D3-4C0AA1CAB3F2}" presName="sibTrans" presStyleCnt="0"/>
      <dgm:spPr/>
    </dgm:pt>
    <dgm:pt modelId="{242EA6F5-9AAE-4AEA-99A7-7ED724A24366}" type="pres">
      <dgm:prSet presAssocID="{6C63D38F-9ADB-4265-B66E-3B37A9FBFA82}" presName="node" presStyleLbl="node1" presStyleIdx="2" presStyleCnt="3">
        <dgm:presLayoutVars>
          <dgm:bulletEnabled val="1"/>
        </dgm:presLayoutVars>
      </dgm:prSet>
      <dgm:spPr/>
    </dgm:pt>
  </dgm:ptLst>
  <dgm:cxnLst>
    <dgm:cxn modelId="{A2C2D109-5E3D-4390-A567-4DE4D41FF137}" type="presOf" srcId="{BED8696D-206E-4A80-8305-A8506FD1D0CE}" destId="{242EA6F5-9AAE-4AEA-99A7-7ED724A24366}" srcOrd="0" destOrd="2" presId="urn:microsoft.com/office/officeart/2005/8/layout/hList6"/>
    <dgm:cxn modelId="{F138AF0E-25C6-42E8-A1BE-2B4360B7C120}" type="presOf" srcId="{EF495A24-1DCE-4B88-9A18-0FDFBB557EB5}" destId="{A8377157-D30A-447F-AAB7-4B847E3FAF6E}" srcOrd="0" destOrd="2" presId="urn:microsoft.com/office/officeart/2005/8/layout/hList6"/>
    <dgm:cxn modelId="{43AA8F18-4E72-40C1-8827-3352FB49665B}" srcId="{8B5F3B04-49AD-4EC9-B046-F808D2128D74}" destId="{6DD86891-C7C9-4184-B8AE-5B91D345AD16}" srcOrd="1" destOrd="0" parTransId="{F445A728-350D-4324-9AE0-5A006611F030}" sibTransId="{0F7957EF-E36E-4418-AB62-2A933650F00C}"/>
    <dgm:cxn modelId="{49489F35-2579-413D-AB3E-56328590C6AA}" type="presOf" srcId="{0F07190C-F498-4847-8A67-829F3A79CC08}" destId="{BE80C81A-DC52-42FA-AE46-7B44BC16B55A}" srcOrd="0" destOrd="1" presId="urn:microsoft.com/office/officeart/2005/8/layout/hList6"/>
    <dgm:cxn modelId="{5C25D935-267B-49B9-8ED3-50CD00FBCBF0}" srcId="{6C63D38F-9ADB-4265-B66E-3B37A9FBFA82}" destId="{BED8696D-206E-4A80-8305-A8506FD1D0CE}" srcOrd="1" destOrd="0" parTransId="{51B12C19-2C9D-40A7-8917-29F784CAA4FA}" sibTransId="{64B3D6C8-F4ED-461A-8A73-4B1DABBDEDA5}"/>
    <dgm:cxn modelId="{2935D55F-2811-46E4-A8F4-494162C33CFA}" srcId="{315A0E48-4C74-47BB-AC59-0DC394E2F6E1}" destId="{6C63D38F-9ADB-4265-B66E-3B37A9FBFA82}" srcOrd="2" destOrd="0" parTransId="{E97BD338-A558-4B3E-B413-BFEAB3AD19F9}" sibTransId="{24B1A581-38F1-4ECE-AF71-0C65B60A0750}"/>
    <dgm:cxn modelId="{24331B71-B457-43AF-BB90-88DBBD57E7E1}" type="presOf" srcId="{F499C3D0-D712-4E7B-98F8-38E660585D20}" destId="{A8377157-D30A-447F-AAB7-4B847E3FAF6E}" srcOrd="0" destOrd="0" presId="urn:microsoft.com/office/officeart/2005/8/layout/hList6"/>
    <dgm:cxn modelId="{83B81155-EAE4-40AE-9884-92DC029A64EA}" type="presOf" srcId="{CD889C2B-4C59-46DF-9420-9CEBF3DAFFAF}" destId="{A8377157-D30A-447F-AAB7-4B847E3FAF6E}" srcOrd="0" destOrd="1" presId="urn:microsoft.com/office/officeart/2005/8/layout/hList6"/>
    <dgm:cxn modelId="{FABE3A56-789F-42C3-8C38-C2651A0784D3}" srcId="{F499C3D0-D712-4E7B-98F8-38E660585D20}" destId="{CD889C2B-4C59-46DF-9420-9CEBF3DAFFAF}" srcOrd="0" destOrd="0" parTransId="{AFF9E967-1A88-4AEA-91CD-7407654FC763}" sibTransId="{69128421-3E71-431D-A243-A898EC9205F9}"/>
    <dgm:cxn modelId="{0066CC58-A31E-4960-8CF2-47A82FB16172}" srcId="{8B5F3B04-49AD-4EC9-B046-F808D2128D74}" destId="{0F07190C-F498-4847-8A67-829F3A79CC08}" srcOrd="0" destOrd="0" parTransId="{FC5EB4B9-2535-4A78-ACBA-CE7C24E3CA4F}" sibTransId="{EF9D729D-4B55-453D-AFF0-043A80CD5B51}"/>
    <dgm:cxn modelId="{BA2FEF7F-054C-4A97-9A42-F0EB5205F335}" srcId="{315A0E48-4C74-47BB-AC59-0DC394E2F6E1}" destId="{8B5F3B04-49AD-4EC9-B046-F808D2128D74}" srcOrd="0" destOrd="0" parTransId="{0EC093FA-4DAD-4B0C-A964-EBE79D37C0EA}" sibTransId="{43B2C95C-A76C-40BE-9D68-36DC965D7927}"/>
    <dgm:cxn modelId="{BC49FF86-28E8-4A1A-A89C-C55D2158A836}" srcId="{315A0E48-4C74-47BB-AC59-0DC394E2F6E1}" destId="{F499C3D0-D712-4E7B-98F8-38E660585D20}" srcOrd="1" destOrd="0" parTransId="{703E5778-F61D-4464-B466-DFE24919D706}" sibTransId="{16C33FA1-CF9A-4046-A9D3-4C0AA1CAB3F2}"/>
    <dgm:cxn modelId="{DF0A9B9D-39D5-45DD-9940-9B4D9ABDA33A}" type="presOf" srcId="{315A0E48-4C74-47BB-AC59-0DC394E2F6E1}" destId="{BC694E40-BC26-4AC3-B3A9-91FEE5C757E3}" srcOrd="0" destOrd="0" presId="urn:microsoft.com/office/officeart/2005/8/layout/hList6"/>
    <dgm:cxn modelId="{3D9CB99E-F747-4193-9580-612429C65ADD}" type="presOf" srcId="{6C63D38F-9ADB-4265-B66E-3B37A9FBFA82}" destId="{242EA6F5-9AAE-4AEA-99A7-7ED724A24366}" srcOrd="0" destOrd="0" presId="urn:microsoft.com/office/officeart/2005/8/layout/hList6"/>
    <dgm:cxn modelId="{898229B0-B5D9-48A7-BC99-F3A8224E4ACA}" type="presOf" srcId="{AFD92D92-1A78-43AD-8BE0-76FDC5A929AF}" destId="{242EA6F5-9AAE-4AEA-99A7-7ED724A24366}" srcOrd="0" destOrd="1" presId="urn:microsoft.com/office/officeart/2005/8/layout/hList6"/>
    <dgm:cxn modelId="{228E03B2-27C7-4CBA-AEE4-AD0A9AC083CE}" srcId="{F499C3D0-D712-4E7B-98F8-38E660585D20}" destId="{EF495A24-1DCE-4B88-9A18-0FDFBB557EB5}" srcOrd="1" destOrd="0" parTransId="{C1D660FA-8F58-4FAF-91FA-B0EF7CF1A1A8}" sibTransId="{4BE706FA-4038-4B0F-AF8B-FC9FC79DC251}"/>
    <dgm:cxn modelId="{685ADDB8-75EC-4D96-A438-EE8B11603BEF}" type="presOf" srcId="{6DD86891-C7C9-4184-B8AE-5B91D345AD16}" destId="{BE80C81A-DC52-42FA-AE46-7B44BC16B55A}" srcOrd="0" destOrd="2" presId="urn:microsoft.com/office/officeart/2005/8/layout/hList6"/>
    <dgm:cxn modelId="{26D7F7BB-C770-4E23-900E-FCDE8A90313B}" type="presOf" srcId="{8B5F3B04-49AD-4EC9-B046-F808D2128D74}" destId="{BE80C81A-DC52-42FA-AE46-7B44BC16B55A}" srcOrd="0" destOrd="0" presId="urn:microsoft.com/office/officeart/2005/8/layout/hList6"/>
    <dgm:cxn modelId="{464BA4E6-1ADA-47FE-BFC2-ED3A73AF6625}" srcId="{6C63D38F-9ADB-4265-B66E-3B37A9FBFA82}" destId="{AFD92D92-1A78-43AD-8BE0-76FDC5A929AF}" srcOrd="0" destOrd="0" parTransId="{6E3EA91A-5E8D-410B-9B59-CBE73FCC75EC}" sibTransId="{AD5FBB1B-9AE9-49A7-B30D-8E8B7DDBCC52}"/>
    <dgm:cxn modelId="{2047AC8B-5CEE-4284-BEAB-D591B79220CC}" type="presParOf" srcId="{BC694E40-BC26-4AC3-B3A9-91FEE5C757E3}" destId="{BE80C81A-DC52-42FA-AE46-7B44BC16B55A}" srcOrd="0" destOrd="0" presId="urn:microsoft.com/office/officeart/2005/8/layout/hList6"/>
    <dgm:cxn modelId="{6E9F59BF-B8CF-4378-91EE-02887C28F7DF}" type="presParOf" srcId="{BC694E40-BC26-4AC3-B3A9-91FEE5C757E3}" destId="{6AE8F90A-3687-420B-A3FF-A66A924BAACD}" srcOrd="1" destOrd="0" presId="urn:microsoft.com/office/officeart/2005/8/layout/hList6"/>
    <dgm:cxn modelId="{A98BC9C3-8588-4494-9C42-0E9E91F27E7C}" type="presParOf" srcId="{BC694E40-BC26-4AC3-B3A9-91FEE5C757E3}" destId="{A8377157-D30A-447F-AAB7-4B847E3FAF6E}" srcOrd="2" destOrd="0" presId="urn:microsoft.com/office/officeart/2005/8/layout/hList6"/>
    <dgm:cxn modelId="{E6AEE1EE-6375-4708-B28A-259E087719C2}" type="presParOf" srcId="{BC694E40-BC26-4AC3-B3A9-91FEE5C757E3}" destId="{18B0E46C-5121-4AEE-9B0C-E8A8B5FE7474}" srcOrd="3" destOrd="0" presId="urn:microsoft.com/office/officeart/2005/8/layout/hList6"/>
    <dgm:cxn modelId="{727F458C-CA0F-4DA1-A03E-C9DDF2C77953}" type="presParOf" srcId="{BC694E40-BC26-4AC3-B3A9-91FEE5C757E3}" destId="{242EA6F5-9AAE-4AEA-99A7-7ED724A2436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0C81A-DC52-42FA-AE46-7B44BC16B55A}">
      <dsp:nvSpPr>
        <dsp:cNvPr id="0" name=""/>
        <dsp:cNvSpPr/>
      </dsp:nvSpPr>
      <dsp:spPr>
        <a:xfrm rot="16200000">
          <a:off x="-1189322" y="1190412"/>
          <a:ext cx="5214973" cy="283414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1 ТУР </a:t>
          </a:r>
          <a:r>
            <a:rPr lang="ru-RU" sz="2800" b="1" kern="1200">
              <a:latin typeface="Times New Roman" pitchFamily="18" charset="0"/>
              <a:cs typeface="Times New Roman" pitchFamily="18" charset="0"/>
            </a:rPr>
            <a:t>– КОНКУРС ПОРТФОЛИО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 dirty="0"/>
        </a:p>
      </dsp:txBody>
      <dsp:txXfrm rot="5400000">
        <a:off x="1090" y="1042995"/>
        <a:ext cx="2834149" cy="3128983"/>
      </dsp:txXfrm>
    </dsp:sp>
    <dsp:sp modelId="{A8377157-D30A-447F-AAB7-4B847E3FAF6E}">
      <dsp:nvSpPr>
        <dsp:cNvPr id="0" name=""/>
        <dsp:cNvSpPr/>
      </dsp:nvSpPr>
      <dsp:spPr>
        <a:xfrm rot="16200000">
          <a:off x="1857388" y="1190412"/>
          <a:ext cx="5214973" cy="2834149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47737" bIns="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b="1" kern="1200">
              <a:latin typeface="Times New Roman" pitchFamily="18" charset="0"/>
              <a:cs typeface="Times New Roman" pitchFamily="18" charset="0"/>
            </a:rPr>
            <a:t>2 ТУР  МАСТЕР-КЛАСС</a:t>
          </a:r>
          <a:endParaRPr lang="ru-RU" sz="39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000" kern="1200" dirty="0"/>
        </a:p>
      </dsp:txBody>
      <dsp:txXfrm rot="5400000">
        <a:off x="3047800" y="1042995"/>
        <a:ext cx="2834149" cy="3128983"/>
      </dsp:txXfrm>
    </dsp:sp>
    <dsp:sp modelId="{242EA6F5-9AAE-4AEA-99A7-7ED724A24366}">
      <dsp:nvSpPr>
        <dsp:cNvPr id="0" name=""/>
        <dsp:cNvSpPr/>
      </dsp:nvSpPr>
      <dsp:spPr>
        <a:xfrm rot="16200000">
          <a:off x="4904098" y="1190412"/>
          <a:ext cx="5214973" cy="2834149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47737" bIns="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b="1" kern="1200">
              <a:latin typeface="Times New Roman" pitchFamily="18" charset="0"/>
              <a:cs typeface="Times New Roman" pitchFamily="18" charset="0"/>
            </a:rPr>
            <a:t>3 ТУР ФИНАЛ</a:t>
          </a:r>
          <a:endParaRPr lang="ru-RU" sz="39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000" kern="1200"/>
        </a:p>
      </dsp:txBody>
      <dsp:txXfrm rot="5400000">
        <a:off x="6094510" y="1042995"/>
        <a:ext cx="2834149" cy="3128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330"/>
            <a:ext cx="9144000" cy="7072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3214686"/>
            <a:ext cx="6072230" cy="9233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Bahnschrift Condensed" pitchFamily="34" charset="0"/>
              </a:rPr>
              <a:t>СТУДЕНТ ГОДА – 2023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488" y="4429132"/>
            <a:ext cx="4286280" cy="9233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Bahnschrift Condensed" pitchFamily="34" charset="0"/>
              </a:rPr>
              <a:t>ФИНАЛ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214250" y="1142984"/>
          <a:ext cx="892975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Голубой фон со звездами - фото и картинки: 75 штук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241732" y="864"/>
            <a:ext cx="9385732" cy="6857136"/>
          </a:xfrm>
          <a:prstGeom prst="rect">
            <a:avLst/>
          </a:prstGeom>
          <a:noFill/>
        </p:spPr>
      </p:pic>
      <p:sp>
        <p:nvSpPr>
          <p:cNvPr id="1026" name="AutoShape 2" descr="P_20181026_160001_HD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P_20181026_160001_HD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39532" t="28320" r="42349" b="38476"/>
          <a:stretch>
            <a:fillRect/>
          </a:stretch>
        </p:blipFill>
        <p:spPr bwMode="auto">
          <a:xfrm>
            <a:off x="0" y="1000108"/>
            <a:ext cx="5130929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14414" y="142852"/>
            <a:ext cx="6538457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КОВАЛЬСКАЯ АННА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0694" y="1714488"/>
            <a:ext cx="32861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ЖИЗНЕННОЕ КРЕДО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«ЖИВИ И УЛЫБАЙСЯ!»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Голубой фон со звездами - фото и картинки: 75 штук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214345" y="0"/>
            <a:ext cx="938691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42852"/>
            <a:ext cx="5424883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ВОЛКОВА ЮЛИЯ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6380" y="1714488"/>
            <a:ext cx="35004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ЖИЗНЕННОЕ КРЕДО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ДОВОДИТЬ ДО КОНЦА НАЧАТОЕ- ВСЕ РАВНО, ЧТО НЕ НАЧИНАТЬ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285860"/>
            <a:ext cx="4645257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Голубой фон со звездами - фото и картинки: 75 штук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38691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142852"/>
            <a:ext cx="5506572" cy="707886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КЛОЧКОВА КСЕНИЯ</a:t>
            </a:r>
          </a:p>
        </p:txBody>
      </p:sp>
      <p:sp>
        <p:nvSpPr>
          <p:cNvPr id="20482" name="AutoShape 2" descr="image-14-02-23-07-3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image-14-02-23-07-3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image-14-02-23-07-3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4286248" cy="571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786314" y="1000108"/>
            <a:ext cx="407196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ЖИЗНЕННОЕ КРЕДО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«ТЕБЕ НАДО ЧУДО?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СДЕЛАЙ ЕГО САМ!»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Голубой фон со звездами - фото и картинки: 75 штук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214345" y="0"/>
            <a:ext cx="938691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142852"/>
            <a:ext cx="7122719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КИЛЯЖЕВА АДЭЛИНА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8714" y="1152508"/>
            <a:ext cx="40719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ЖИЗНЕННОЕ КРЕДО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 НИЧЕГО НЕВОЗМОЖНОГО. ВОЗМОЖНО ВСЁ, ЧТО МОЖНО СЕБЕ ВООБРАЗИТЬ!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l="12051" t="16432"/>
          <a:stretch>
            <a:fillRect/>
          </a:stretch>
        </p:blipFill>
        <p:spPr bwMode="auto">
          <a:xfrm>
            <a:off x="0" y="1357298"/>
            <a:ext cx="4905890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Голубой фон со звездами - фото и картинки: 75 штук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38691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9124" y="214290"/>
            <a:ext cx="4714876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ДОЦЕНКО ДАРЬЯ</a:t>
            </a:r>
          </a:p>
        </p:txBody>
      </p:sp>
      <p:sp>
        <p:nvSpPr>
          <p:cNvPr id="18434" name="AutoShape 2" descr="https://af12.mail.ru/cgi-bin/readmsg?id=16763926660796873425;0;2&amp;mode=attachment&amp;email=skorikova74@mail.ru&amp;ct=image%2fheic&amp;cn=IMG_2012.jpe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af12.mail.ru/cgi-bin/readmsg?id=16763926660796873425;0;2&amp;mode=attachment&amp;email=skorikova74@mail.ru&amp;ct=image%2fheic&amp;cn=IMG_2012.jpe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 l="18719" t="20519" r="9284"/>
          <a:stretch>
            <a:fillRect/>
          </a:stretch>
        </p:blipFill>
        <p:spPr bwMode="auto">
          <a:xfrm>
            <a:off x="214282" y="285728"/>
            <a:ext cx="4071966" cy="603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429124" y="1000109"/>
            <a:ext cx="4714876" cy="7417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ЖИЗНЕННОЕ КРЕДО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ВЕРЬ В СЕБЯ, НИКОГДА НЕ СДАВАЙСЯ!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БУДЬ СОБОЙ И ДРУГИМ УЛЫБАЙСЯ!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 И СЕРДЦЕ В РАБОТУ ВЛОЖИ,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КАЖДОЙ СЕКУНДОЙ В ТРУДЕ ДОРОЖИ!</a:t>
            </a:r>
          </a:p>
          <a:p>
            <a:br>
              <a:rPr lang="ru-RU" sz="3200" dirty="0"/>
            </a:b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1000108"/>
            <a:ext cx="4714876" cy="7417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ЖИЗНЕННОЕ КРЕДО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ВЕРЬ В СЕБЯ, НИКОГДА НЕ СДАВАЙСЯ!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БУДЬ СОБОЙ И ДРУГИМ УЛЫБАЙСЯ!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 И СЕРДЦЕ В РАБОТУ ВЛОЖИ,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КАЖДОЙ СЕКУНДОЙ В ТРУДЕ ДОРОЖИ!</a:t>
            </a:r>
          </a:p>
          <a:p>
            <a:br>
              <a:rPr lang="ru-RU" sz="3200" dirty="0"/>
            </a:b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Голубой фон со звездами - фото и картинки: 75 штук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214345" y="0"/>
            <a:ext cx="938691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8184869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УКРАИНСКАЯ СВЕТЛАНА</a:t>
            </a:r>
          </a:p>
        </p:txBody>
      </p:sp>
      <p:sp>
        <p:nvSpPr>
          <p:cNvPr id="17410" name="AutoShape 2" descr="IMG_0532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b="15170"/>
          <a:stretch>
            <a:fillRect/>
          </a:stretch>
        </p:blipFill>
        <p:spPr bwMode="auto">
          <a:xfrm>
            <a:off x="0" y="1214422"/>
            <a:ext cx="4286280" cy="544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38714" y="1152508"/>
            <a:ext cx="407196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ЖИЗНЕННОЕ КРЕДО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ПРАВИЛО 3Т: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ТРЕНИРОВКА ТРУД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ТЕРПЕНИЕ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Конкурс &quot;Студент года&quot; | Оренбургский институт (филиал) ФГБОУ ВО  &quot;Московский государственный юридический университет имени О.Е.Кутафина  (МГЮА)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Студент года - Иркутская область |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4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266</TotalTime>
  <Words>142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Bahnschrift Condensed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Волжский 1123</cp:lastModifiedBy>
  <cp:revision>17</cp:revision>
  <dcterms:created xsi:type="dcterms:W3CDTF">2019-01-25T01:14:19Z</dcterms:created>
  <dcterms:modified xsi:type="dcterms:W3CDTF">2023-02-15T12:42:14Z</dcterms:modified>
</cp:coreProperties>
</file>